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9C104D-2169-40F6-932E-34E3217EC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9145B2D-A1C3-4CDE-BABE-48FE75150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0D53F2-A7B9-4035-8285-3E0806EB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8417AE-6F1D-4334-AF67-82158E071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77CC18-9E56-49FC-BF65-BC73AB5BB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88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92B5FE-156E-4194-BD3A-2ED15D4D2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4AA43B4-CE61-49CD-AA3A-2F6B893D2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7D2553-CDF5-41CB-9F35-6CD96CBE7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5C1929-231A-47A0-965B-D64E2A5E4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712E54-5DB5-4980-9414-02DD5CD6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676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FC46796-57B4-4453-9262-E3ECC378F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ABCB24E-B5F4-455A-9008-A9ED7554D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3AC7E3-7677-40AF-B508-8C749B6E5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91D17B-44D9-43C5-BA20-2D8DFC9B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8257D5-5378-4442-98B9-4815DCFC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47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8AF6CB-79D0-4C1D-9932-D6009A68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54435-B30F-4EF5-8A97-F4C97FE09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E3C9BD-C0C5-4498-B400-E9991B250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E27926-E4C5-4FCA-9727-E0D4F903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4E929C-FC9B-4748-9CC7-1EEC57A5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35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131F69-87C4-4B9E-86C2-77516BE3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4E8CA7-46A2-4041-AF98-68DC292E9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D1D313B-F92F-4CFE-B8CA-E4DDB5769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405C3E-29BB-4EFC-9354-A250FDC32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3663F2-67BE-4593-B8A7-8F437B73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374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984015-63BD-469F-95E4-E4289604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CAFB11-532E-4390-AB63-AC6A06B12E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E1D3CB7-8E40-413F-8899-ACFC4C049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65976D-F170-4AB6-BA29-B06E270C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D73294-EF79-4024-8700-CD98E53A7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39C4BE-CCE5-49FA-95AC-589459F5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9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6E7F8F-D158-4693-880A-6C29054DF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028827-D31D-4A63-81E0-D120EACA5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BF8F8F0-728A-45BC-BD56-C4EC06B8B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BD11BEA-625B-469F-87F4-C464C99E7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900E9D0-A6F8-4166-93F6-7D05AD0DF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BDA3511-5AA4-4FC8-A1D0-15EAC874B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095E165-BB29-420F-A239-04E8B421F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56E4FB2-AE8F-4705-A8C4-338DA13A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70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F169D1-D47A-458E-AC74-96D1E775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31D102A-63D4-489A-B00B-5A7FA3C3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AA5012-997C-438D-A301-F6F62A60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08C7D58-1CDD-480E-A537-73923A8C2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83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BEFC74C-7CAD-4B2D-AB08-0CD52DFC0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3CFE05F-CF29-48CF-A4E7-3B9F66DD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159906D-7456-4668-8424-A382A95F6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840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427B0E-6F9F-4CE6-9A82-9FEAC7B79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811DF5-2FF5-4967-A069-447DE1011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A8664D6-91D1-4B83-B5D9-6EAD0497E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3760F9-9E88-4DB6-BCD1-7014FA6CB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EEE841B-0E34-448E-BC56-17C88F74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446B5CB-D430-485F-8DD8-3BCB7BEC1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91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6DDF65-C858-46EB-9A9E-25703A8E0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134A793-96F8-4E44-BDC3-91B2731E1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7FA8680-E50E-4291-B2B0-B51E31183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6BCAF72-D053-4853-9AFF-0DDB18166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FE6CA73-8666-493F-BE1D-2DD78464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C44B1DD-6AF1-4842-8095-004A5DCE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698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C095183-52CB-46D1-A638-1DD878FF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80B2ED4-BA7B-4F22-9D47-A10849BAD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3E0AA1-857D-44EB-ADB9-4BA3E7DED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AE850-F7D4-40AF-B660-343E311259D0}" type="datetimeFigureOut">
              <a:rPr lang="pl-PL" smtClean="0"/>
              <a:t>18.04.2025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A0A979-FC7F-4D2D-A71E-0E46B877D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73469F-E275-431B-9230-2BA5EC0C1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57250-9316-42AB-AAF6-520F6ABB91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482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2A052470-810B-4672-86BA-C02457440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044" y="531262"/>
            <a:ext cx="10093911" cy="5921101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89F94477-C8F4-4F13-A8CF-010637494A8B}"/>
              </a:ext>
            </a:extLst>
          </p:cNvPr>
          <p:cNvSpPr/>
          <p:nvPr/>
        </p:nvSpPr>
        <p:spPr>
          <a:xfrm>
            <a:off x="3293616" y="1669002"/>
            <a:ext cx="59391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Z okazji Świąt Wielkanocnych życzymy Państwu wielu powodów do radości, pogody ducha i uśmiechu każdego dnia!</a:t>
            </a:r>
          </a:p>
          <a:p>
            <a:pPr algn="ctr"/>
            <a:r>
              <a:rPr lang="pl-PL" dirty="0"/>
              <a:t>Niech ten świąteczny czas </a:t>
            </a:r>
          </a:p>
          <a:p>
            <a:pPr algn="ctr"/>
            <a:r>
              <a:rPr lang="pl-PL" dirty="0"/>
              <a:t>będzie pełen rodzinnego ciepła, kolorowych pisanek, pysznych mazurków i wiosennej energii do wspólnych zabaw!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Dyrektor i Pracownicy Przedszkola Samorządowego Nr 5 </a:t>
            </a:r>
            <a:br>
              <a:rPr lang="pl-PL" dirty="0"/>
            </a:br>
            <a:r>
              <a:rPr lang="pl-PL" dirty="0"/>
              <a:t>w Wieliczce</a:t>
            </a:r>
          </a:p>
        </p:txBody>
      </p:sp>
    </p:spTree>
    <p:extLst>
      <p:ext uri="{BB962C8B-B14F-4D97-AF65-F5344CB8AC3E}">
        <p14:creationId xmlns:p14="http://schemas.microsoft.com/office/powerpoint/2010/main" val="26663360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Panoramiczny</PresentationFormat>
  <Paragraphs>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</dc:creator>
  <cp:lastModifiedBy>a</cp:lastModifiedBy>
  <cp:revision>1</cp:revision>
  <dcterms:created xsi:type="dcterms:W3CDTF">2025-04-18T10:04:03Z</dcterms:created>
  <dcterms:modified xsi:type="dcterms:W3CDTF">2025-04-18T10:04:23Z</dcterms:modified>
</cp:coreProperties>
</file>